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78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76DC-E547-4DC1-ABA9-3DE0E16402B0}" type="datetimeFigureOut">
              <a:rPr lang="de-DE" smtClean="0"/>
              <a:pPr/>
              <a:t>15.07.2011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2C05-A6D1-440B-9CD7-142ADA909D4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76DC-E547-4DC1-ABA9-3DE0E16402B0}" type="datetimeFigureOut">
              <a:rPr lang="de-DE" smtClean="0"/>
              <a:pPr/>
              <a:t>15.07.2011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2C05-A6D1-440B-9CD7-142ADA909D4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76DC-E547-4DC1-ABA9-3DE0E16402B0}" type="datetimeFigureOut">
              <a:rPr lang="de-DE" smtClean="0"/>
              <a:pPr/>
              <a:t>15.07.2011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2C05-A6D1-440B-9CD7-142ADA909D4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76DC-E547-4DC1-ABA9-3DE0E16402B0}" type="datetimeFigureOut">
              <a:rPr lang="de-DE" smtClean="0"/>
              <a:pPr/>
              <a:t>15.07.2011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2C05-A6D1-440B-9CD7-142ADA909D4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76DC-E547-4DC1-ABA9-3DE0E16402B0}" type="datetimeFigureOut">
              <a:rPr lang="de-DE" smtClean="0"/>
              <a:pPr/>
              <a:t>15.07.2011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2C05-A6D1-440B-9CD7-142ADA909D4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76DC-E547-4DC1-ABA9-3DE0E16402B0}" type="datetimeFigureOut">
              <a:rPr lang="de-DE" smtClean="0"/>
              <a:pPr/>
              <a:t>15.07.2011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2C05-A6D1-440B-9CD7-142ADA909D4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76DC-E547-4DC1-ABA9-3DE0E16402B0}" type="datetimeFigureOut">
              <a:rPr lang="de-DE" smtClean="0"/>
              <a:pPr/>
              <a:t>15.07.2011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2C05-A6D1-440B-9CD7-142ADA909D4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76DC-E547-4DC1-ABA9-3DE0E16402B0}" type="datetimeFigureOut">
              <a:rPr lang="de-DE" smtClean="0"/>
              <a:pPr/>
              <a:t>15.07.2011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2C05-A6D1-440B-9CD7-142ADA909D4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76DC-E547-4DC1-ABA9-3DE0E16402B0}" type="datetimeFigureOut">
              <a:rPr lang="de-DE" smtClean="0"/>
              <a:pPr/>
              <a:t>15.07.2011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2C05-A6D1-440B-9CD7-142ADA909D4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76DC-E547-4DC1-ABA9-3DE0E16402B0}" type="datetimeFigureOut">
              <a:rPr lang="de-DE" smtClean="0"/>
              <a:pPr/>
              <a:t>15.07.2011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2C05-A6D1-440B-9CD7-142ADA909D4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76DC-E547-4DC1-ABA9-3DE0E16402B0}" type="datetimeFigureOut">
              <a:rPr lang="de-DE" smtClean="0"/>
              <a:pPr/>
              <a:t>15.07.2011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2C05-A6D1-440B-9CD7-142ADA909D4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976DC-E547-4DC1-ABA9-3DE0E16402B0}" type="datetimeFigureOut">
              <a:rPr lang="de-DE" smtClean="0"/>
              <a:pPr/>
              <a:t>15.07.2011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B2C05-A6D1-440B-9CD7-142ADA909D4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Session “PowerPoint“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err="1" smtClean="0"/>
              <a:t>Rule</a:t>
            </a:r>
            <a:r>
              <a:rPr lang="de-DE" dirty="0" smtClean="0"/>
              <a:t> # 9 – Multimedia</a:t>
            </a:r>
            <a:endParaRPr lang="de-DE" dirty="0"/>
          </a:p>
        </p:txBody>
      </p:sp>
      <p:pic>
        <p:nvPicPr>
          <p:cNvPr id="3082" name="Picture 10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2727424" cy="2345585"/>
          </a:xfrm>
          <a:prstGeom prst="rect">
            <a:avLst/>
          </a:prstGeom>
          <a:noFill/>
        </p:spPr>
      </p:pic>
      <p:pic>
        <p:nvPicPr>
          <p:cNvPr id="14" name="Grafik 13" descr="bubblus_good_blo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700808"/>
            <a:ext cx="5300897" cy="2376264"/>
          </a:xfrm>
          <a:prstGeom prst="rect">
            <a:avLst/>
          </a:prstGeom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149080"/>
            <a:ext cx="2808312" cy="223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feld 15"/>
          <p:cNvSpPr txBox="1"/>
          <p:nvPr/>
        </p:nvSpPr>
        <p:spPr>
          <a:xfrm>
            <a:off x="3491880" y="5157192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Multimedia elements can be used to visualize content that cannot be described by textual information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dirty="0" err="1" smtClean="0"/>
              <a:t>Rule</a:t>
            </a:r>
            <a:r>
              <a:rPr lang="de-DE" dirty="0" smtClean="0"/>
              <a:t> </a:t>
            </a:r>
            <a:r>
              <a:rPr lang="de-DE" dirty="0" smtClean="0"/>
              <a:t># 10 - </a:t>
            </a:r>
            <a:r>
              <a:rPr lang="de-DE" dirty="0" err="1" smtClean="0"/>
              <a:t>Animations</a:t>
            </a:r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59"/>
            <a:ext cx="6192688" cy="467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539552" y="6021288"/>
            <a:ext cx="619268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Animation can be used to direct attention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err="1" smtClean="0"/>
              <a:t>Rule</a:t>
            </a:r>
            <a:r>
              <a:rPr lang="de-DE" dirty="0" smtClean="0"/>
              <a:t> #1 - </a:t>
            </a:r>
            <a:r>
              <a:rPr lang="de-DE" dirty="0" err="1" smtClean="0"/>
              <a:t>Structure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latin typeface="Bell MT" pitchFamily="18" charset="0"/>
                <a:cs typeface="Times New Roman" pitchFamily="18" charset="0"/>
              </a:rPr>
              <a:t>A </a:t>
            </a:r>
            <a:r>
              <a:rPr lang="de-DE" dirty="0" err="1" smtClean="0">
                <a:latin typeface="Bell MT" pitchFamily="18" charset="0"/>
                <a:cs typeface="Times New Roman" pitchFamily="18" charset="0"/>
              </a:rPr>
              <a:t>clear</a:t>
            </a:r>
            <a:r>
              <a:rPr lang="de-DE" dirty="0" smtClean="0">
                <a:latin typeface="Bell MT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Forte" pitchFamily="66" charset="0"/>
                <a:cs typeface="Aharoni" pitchFamily="2" charset="-79"/>
              </a:rPr>
              <a:t>structure</a:t>
            </a:r>
            <a:r>
              <a:rPr lang="de-DE" dirty="0" smtClean="0">
                <a:latin typeface="Bell MT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Bell MT" pitchFamily="18" charset="0"/>
                <a:cs typeface="Times New Roman" pitchFamily="18" charset="0"/>
              </a:rPr>
              <a:t>is</a:t>
            </a:r>
            <a:r>
              <a:rPr lang="de-DE" dirty="0" smtClean="0">
                <a:latin typeface="Bell MT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Bell MT" pitchFamily="18" charset="0"/>
                <a:cs typeface="Times New Roman" pitchFamily="18" charset="0"/>
              </a:rPr>
              <a:t>important</a:t>
            </a:r>
            <a:r>
              <a:rPr lang="de-DE" dirty="0" smtClean="0">
                <a:latin typeface="Bell MT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Bell MT" pitchFamily="18" charset="0"/>
                <a:cs typeface="Times New Roman" pitchFamily="18" charset="0"/>
              </a:rPr>
              <a:t>for</a:t>
            </a:r>
            <a:r>
              <a:rPr lang="de-DE" dirty="0" smtClean="0">
                <a:latin typeface="Bell MT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Bell MT" pitchFamily="18" charset="0"/>
                <a:cs typeface="Times New Roman" pitchFamily="18" charset="0"/>
              </a:rPr>
              <a:t>the</a:t>
            </a:r>
            <a:r>
              <a:rPr lang="de-DE" dirty="0" smtClean="0">
                <a:latin typeface="Bell MT" pitchFamily="18" charset="0"/>
                <a:cs typeface="Times New Roman" pitchFamily="18" charset="0"/>
              </a:rPr>
              <a:t> </a:t>
            </a:r>
            <a:endParaRPr lang="de-DE" dirty="0" smtClean="0">
              <a:latin typeface="Bell MT" pitchFamily="18" charset="0"/>
              <a:cs typeface="Times New Roman" pitchFamily="18" charset="0"/>
            </a:endParaRPr>
          </a:p>
          <a:p>
            <a:pPr lvl="1"/>
            <a:endParaRPr lang="de-DE" dirty="0" smtClean="0">
              <a:latin typeface="Bell MT" pitchFamily="18" charset="0"/>
              <a:cs typeface="Times New Roman" pitchFamily="18" charset="0"/>
            </a:endParaRPr>
          </a:p>
          <a:p>
            <a:pPr lvl="1"/>
            <a:r>
              <a:rPr lang="de-DE" dirty="0" err="1" smtClean="0">
                <a:latin typeface="Forte" pitchFamily="66" charset="0"/>
                <a:cs typeface="Times New Roman" pitchFamily="18" charset="0"/>
              </a:rPr>
              <a:t>processing</a:t>
            </a:r>
            <a:r>
              <a:rPr lang="de-DE" dirty="0" smtClean="0">
                <a:latin typeface="Bell MT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Bell MT" pitchFamily="18" charset="0"/>
                <a:cs typeface="Times New Roman" pitchFamily="18" charset="0"/>
              </a:rPr>
              <a:t>and</a:t>
            </a:r>
            <a:r>
              <a:rPr lang="de-DE" dirty="0" smtClean="0">
                <a:latin typeface="Bell MT" pitchFamily="18" charset="0"/>
                <a:cs typeface="Times New Roman" pitchFamily="18" charset="0"/>
              </a:rPr>
              <a:t> </a:t>
            </a:r>
            <a:endParaRPr lang="de-DE" dirty="0" smtClean="0">
              <a:latin typeface="Bell MT" pitchFamily="18" charset="0"/>
              <a:cs typeface="Times New Roman" pitchFamily="18" charset="0"/>
            </a:endParaRPr>
          </a:p>
          <a:p>
            <a:pPr lvl="1"/>
            <a:r>
              <a:rPr lang="de-DE" dirty="0" err="1" smtClean="0">
                <a:latin typeface="Forte" pitchFamily="66" charset="0"/>
                <a:cs typeface="Times New Roman" pitchFamily="18" charset="0"/>
              </a:rPr>
              <a:t>understanding</a:t>
            </a:r>
            <a:r>
              <a:rPr lang="de-DE" i="1" dirty="0" smtClean="0">
                <a:latin typeface="Bell MT" pitchFamily="18" charset="0"/>
                <a:cs typeface="Times New Roman" pitchFamily="18" charset="0"/>
              </a:rPr>
              <a:t> </a:t>
            </a:r>
          </a:p>
          <a:p>
            <a:pPr lvl="1">
              <a:buNone/>
            </a:pPr>
            <a:endParaRPr lang="de-DE" i="1" dirty="0" smtClean="0">
              <a:latin typeface="Bell MT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de-DE" dirty="0" err="1" smtClean="0">
                <a:latin typeface="Bell MT" pitchFamily="18" charset="0"/>
                <a:cs typeface="Times New Roman" pitchFamily="18" charset="0"/>
              </a:rPr>
              <a:t>of</a:t>
            </a:r>
            <a:r>
              <a:rPr lang="de-DE" dirty="0" smtClean="0">
                <a:latin typeface="Bell MT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Bell MT" pitchFamily="18" charset="0"/>
                <a:cs typeface="Times New Roman" pitchFamily="18" charset="0"/>
              </a:rPr>
              <a:t>information</a:t>
            </a:r>
            <a:endParaRPr lang="de-DE" dirty="0">
              <a:latin typeface="Bell MT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err="1" smtClean="0"/>
              <a:t>Rule</a:t>
            </a:r>
            <a:r>
              <a:rPr lang="de-DE" dirty="0" smtClean="0"/>
              <a:t> #2 – </a:t>
            </a:r>
            <a:r>
              <a:rPr lang="de-DE" dirty="0" err="1" smtClean="0"/>
              <a:t>Emphasis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content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2800" dirty="0" smtClean="0"/>
              <a:t>Empty </a:t>
            </a:r>
            <a:r>
              <a:rPr lang="de-DE" sz="2800" dirty="0" err="1" smtClean="0"/>
              <a:t>space</a:t>
            </a:r>
            <a:r>
              <a:rPr lang="de-DE" sz="2800" dirty="0" smtClean="0"/>
              <a:t> </a:t>
            </a:r>
            <a:r>
              <a:rPr lang="de-DE" sz="2800" dirty="0" err="1" smtClean="0"/>
              <a:t>can</a:t>
            </a:r>
            <a:r>
              <a:rPr lang="de-DE" sz="2800" dirty="0" smtClean="0"/>
              <a:t>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used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emphasize</a:t>
            </a:r>
            <a:r>
              <a:rPr lang="de-DE" sz="2800" dirty="0" smtClean="0"/>
              <a:t> </a:t>
            </a:r>
            <a:r>
              <a:rPr lang="de-DE" sz="2800" dirty="0" err="1" smtClean="0"/>
              <a:t>content</a:t>
            </a:r>
            <a:endParaRPr lang="de-DE" sz="2800" dirty="0" smtClean="0"/>
          </a:p>
          <a:p>
            <a:pPr>
              <a:buNone/>
            </a:pPr>
            <a:r>
              <a:rPr lang="de-DE" sz="2800" dirty="0" smtClean="0"/>
              <a:t>Empty </a:t>
            </a:r>
            <a:r>
              <a:rPr lang="de-DE" sz="2800" dirty="0" err="1" smtClean="0"/>
              <a:t>space</a:t>
            </a:r>
            <a:r>
              <a:rPr lang="de-DE" sz="2800" dirty="0" smtClean="0"/>
              <a:t> </a:t>
            </a:r>
            <a:r>
              <a:rPr lang="de-DE" sz="2800" dirty="0" err="1" smtClean="0"/>
              <a:t>can</a:t>
            </a:r>
            <a:r>
              <a:rPr lang="de-DE" sz="2800" dirty="0" smtClean="0"/>
              <a:t>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used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emphasize</a:t>
            </a:r>
            <a:r>
              <a:rPr lang="de-DE" sz="2800" dirty="0" smtClean="0"/>
              <a:t> </a:t>
            </a:r>
            <a:r>
              <a:rPr lang="de-DE" sz="2800" dirty="0" err="1" smtClean="0"/>
              <a:t>content</a:t>
            </a:r>
            <a:endParaRPr lang="de-DE" sz="2800" dirty="0" smtClean="0"/>
          </a:p>
          <a:p>
            <a:pPr>
              <a:buNone/>
            </a:pPr>
            <a:r>
              <a:rPr lang="de-DE" sz="2800" dirty="0" smtClean="0"/>
              <a:t>Empty </a:t>
            </a:r>
            <a:r>
              <a:rPr lang="de-DE" sz="2800" dirty="0" err="1" smtClean="0"/>
              <a:t>space</a:t>
            </a:r>
            <a:r>
              <a:rPr lang="de-DE" sz="2800" dirty="0" smtClean="0"/>
              <a:t> </a:t>
            </a:r>
            <a:r>
              <a:rPr lang="de-DE" sz="2800" dirty="0" err="1" smtClean="0"/>
              <a:t>can</a:t>
            </a:r>
            <a:r>
              <a:rPr lang="de-DE" sz="2800" dirty="0" smtClean="0"/>
              <a:t>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used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emphasize</a:t>
            </a:r>
            <a:r>
              <a:rPr lang="de-DE" sz="2800" dirty="0" smtClean="0"/>
              <a:t> </a:t>
            </a:r>
            <a:r>
              <a:rPr lang="de-DE" sz="2800" dirty="0" err="1" smtClean="0"/>
              <a:t>content</a:t>
            </a:r>
            <a:endParaRPr lang="de-DE" sz="2800" dirty="0" smtClean="0"/>
          </a:p>
          <a:p>
            <a:pPr>
              <a:buNone/>
            </a:pPr>
            <a:r>
              <a:rPr lang="de-DE" sz="2800" dirty="0" smtClean="0"/>
              <a:t>Empty </a:t>
            </a:r>
            <a:r>
              <a:rPr lang="de-DE" sz="2800" dirty="0" err="1" smtClean="0"/>
              <a:t>space</a:t>
            </a:r>
            <a:r>
              <a:rPr lang="de-DE" sz="2800" dirty="0" smtClean="0"/>
              <a:t> </a:t>
            </a:r>
            <a:r>
              <a:rPr lang="de-DE" sz="2800" dirty="0" err="1" smtClean="0"/>
              <a:t>can</a:t>
            </a:r>
            <a:r>
              <a:rPr lang="de-DE" sz="2800" dirty="0" smtClean="0"/>
              <a:t>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used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emphasize</a:t>
            </a:r>
            <a:r>
              <a:rPr lang="de-DE" sz="2800" dirty="0" smtClean="0"/>
              <a:t> </a:t>
            </a:r>
            <a:r>
              <a:rPr lang="de-DE" sz="2800" dirty="0" err="1" smtClean="0"/>
              <a:t>content</a:t>
            </a:r>
            <a:endParaRPr lang="de-DE" sz="2800" dirty="0" smtClean="0"/>
          </a:p>
          <a:p>
            <a:pPr>
              <a:buNone/>
            </a:pPr>
            <a:r>
              <a:rPr lang="de-DE" sz="2800" dirty="0" smtClean="0"/>
              <a:t>Empty </a:t>
            </a:r>
            <a:r>
              <a:rPr lang="de-DE" sz="2800" dirty="0" err="1" smtClean="0"/>
              <a:t>space</a:t>
            </a:r>
            <a:r>
              <a:rPr lang="de-DE" sz="2800" dirty="0" smtClean="0"/>
              <a:t> </a:t>
            </a:r>
            <a:r>
              <a:rPr lang="de-DE" sz="2800" dirty="0" err="1" smtClean="0"/>
              <a:t>can</a:t>
            </a:r>
            <a:r>
              <a:rPr lang="de-DE" sz="2800" dirty="0" smtClean="0"/>
              <a:t>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used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emphasize</a:t>
            </a:r>
            <a:r>
              <a:rPr lang="de-DE" sz="2800" dirty="0" smtClean="0"/>
              <a:t> </a:t>
            </a:r>
            <a:r>
              <a:rPr lang="de-DE" sz="2800" dirty="0" err="1" smtClean="0"/>
              <a:t>content</a:t>
            </a:r>
            <a:endParaRPr lang="de-DE" sz="2800" dirty="0" smtClean="0"/>
          </a:p>
          <a:p>
            <a:pPr>
              <a:buNone/>
            </a:pPr>
            <a:endParaRPr lang="de-DE" sz="2800" dirty="0" smtClean="0"/>
          </a:p>
          <a:p>
            <a:pPr>
              <a:buNone/>
            </a:pPr>
            <a:r>
              <a:rPr lang="de-DE" sz="2800" dirty="0" smtClean="0"/>
              <a:t>Empty </a:t>
            </a:r>
            <a:r>
              <a:rPr lang="de-DE" sz="2800" dirty="0" err="1" smtClean="0"/>
              <a:t>space</a:t>
            </a:r>
            <a:r>
              <a:rPr lang="de-DE" sz="2800" dirty="0" smtClean="0"/>
              <a:t> </a:t>
            </a:r>
            <a:r>
              <a:rPr lang="de-DE" sz="2800" dirty="0" err="1" smtClean="0"/>
              <a:t>can</a:t>
            </a:r>
            <a:r>
              <a:rPr lang="de-DE" sz="2800" dirty="0" smtClean="0"/>
              <a:t>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used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emphasize</a:t>
            </a:r>
            <a:r>
              <a:rPr lang="de-DE" sz="2800" dirty="0" smtClean="0"/>
              <a:t> </a:t>
            </a:r>
            <a:r>
              <a:rPr lang="de-DE" sz="2800" dirty="0" err="1" smtClean="0"/>
              <a:t>content</a:t>
            </a:r>
            <a:endParaRPr lang="de-DE" sz="2800" dirty="0" smtClean="0"/>
          </a:p>
          <a:p>
            <a:pPr>
              <a:buNone/>
            </a:pPr>
            <a:r>
              <a:rPr lang="de-DE" sz="2800" dirty="0" smtClean="0"/>
              <a:t>Empty </a:t>
            </a:r>
            <a:r>
              <a:rPr lang="de-DE" sz="2800" dirty="0" err="1" smtClean="0"/>
              <a:t>space</a:t>
            </a:r>
            <a:r>
              <a:rPr lang="de-DE" sz="2800" dirty="0" smtClean="0"/>
              <a:t> </a:t>
            </a:r>
            <a:r>
              <a:rPr lang="de-DE" sz="2800" dirty="0" err="1" smtClean="0"/>
              <a:t>can</a:t>
            </a:r>
            <a:r>
              <a:rPr lang="de-DE" sz="2800" dirty="0" smtClean="0"/>
              <a:t>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used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emphasize</a:t>
            </a:r>
            <a:r>
              <a:rPr lang="de-DE" sz="2800" dirty="0" smtClean="0"/>
              <a:t> </a:t>
            </a:r>
            <a:r>
              <a:rPr lang="de-DE" sz="2800" dirty="0" err="1" smtClean="0"/>
              <a:t>content</a:t>
            </a:r>
            <a:endParaRPr lang="de-D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err="1" smtClean="0"/>
              <a:t>Rule</a:t>
            </a:r>
            <a:r>
              <a:rPr lang="de-DE" dirty="0" smtClean="0"/>
              <a:t> #3 – </a:t>
            </a:r>
            <a:r>
              <a:rPr lang="de-DE" dirty="0" err="1" smtClean="0"/>
              <a:t>Framing</a:t>
            </a:r>
            <a:r>
              <a:rPr lang="de-DE" dirty="0" smtClean="0"/>
              <a:t>, Color, Size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348880"/>
            <a:ext cx="29527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085184"/>
            <a:ext cx="1368152" cy="127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589240"/>
            <a:ext cx="860582" cy="80506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323528" y="1628800"/>
            <a:ext cx="8102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The </a:t>
            </a:r>
            <a:r>
              <a:rPr lang="de-DE" sz="2000" dirty="0" err="1" smtClean="0"/>
              <a:t>importance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an </a:t>
            </a:r>
            <a:r>
              <a:rPr lang="de-DE" sz="2000" dirty="0" err="1" smtClean="0"/>
              <a:t>element</a:t>
            </a:r>
            <a:r>
              <a:rPr lang="de-DE" sz="2000" dirty="0" smtClean="0"/>
              <a:t> </a:t>
            </a:r>
            <a:r>
              <a:rPr lang="de-DE" sz="2000" dirty="0" err="1" smtClean="0"/>
              <a:t>can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emphasized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framing</a:t>
            </a:r>
            <a:r>
              <a:rPr lang="de-DE" sz="2000" dirty="0" smtClean="0"/>
              <a:t>, </a:t>
            </a:r>
            <a:r>
              <a:rPr lang="de-DE" sz="2000" dirty="0" err="1" smtClean="0"/>
              <a:t>color</a:t>
            </a:r>
            <a:r>
              <a:rPr lang="de-DE" sz="2000" dirty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size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err="1" smtClean="0"/>
              <a:t>Rule</a:t>
            </a:r>
            <a:r>
              <a:rPr lang="de-DE" dirty="0" smtClean="0"/>
              <a:t> #4 - </a:t>
            </a:r>
            <a:r>
              <a:rPr lang="de-DE" dirty="0" err="1" smtClean="0"/>
              <a:t>Grid</a:t>
            </a:r>
            <a:endParaRPr lang="de-DE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68827"/>
            <a:ext cx="1531477" cy="148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16943"/>
            <a:ext cx="1531477" cy="148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965059"/>
            <a:ext cx="1531477" cy="148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013176"/>
            <a:ext cx="1531477" cy="148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012160" y="3861048"/>
            <a:ext cx="2553072" cy="255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268760"/>
            <a:ext cx="2450485" cy="24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feld 24"/>
          <p:cNvSpPr txBox="1"/>
          <p:nvPr/>
        </p:nvSpPr>
        <p:spPr>
          <a:xfrm>
            <a:off x="2699792" y="1844824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layout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page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usually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defined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a </a:t>
            </a:r>
            <a:r>
              <a:rPr lang="de-DE" dirty="0" err="1" smtClean="0"/>
              <a:t>grid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functions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basis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all </a:t>
            </a:r>
            <a:r>
              <a:rPr lang="de-DE" dirty="0" err="1" smtClean="0"/>
              <a:t>arrangements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elements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page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err="1" smtClean="0"/>
              <a:t>Rule</a:t>
            </a:r>
            <a:r>
              <a:rPr lang="de-DE" dirty="0" smtClean="0"/>
              <a:t> #5 - Colors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1763688" y="1628800"/>
            <a:ext cx="5184576" cy="460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/>
              <a:t>The </a:t>
            </a:r>
            <a:r>
              <a:rPr lang="de-DE" sz="3600" dirty="0" err="1" smtClean="0"/>
              <a:t>legibility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</a:t>
            </a:r>
            <a:r>
              <a:rPr lang="de-DE" sz="3600" dirty="0" err="1" smtClean="0"/>
              <a:t>texts</a:t>
            </a:r>
            <a:r>
              <a:rPr lang="de-DE" sz="3600" dirty="0" smtClean="0"/>
              <a:t> </a:t>
            </a:r>
            <a:r>
              <a:rPr lang="de-DE" sz="3600" dirty="0" err="1" smtClean="0"/>
              <a:t>is</a:t>
            </a:r>
            <a:r>
              <a:rPr lang="de-DE" sz="3600" dirty="0" smtClean="0"/>
              <a:t> </a:t>
            </a:r>
            <a:r>
              <a:rPr lang="de-DE" sz="3600" dirty="0" err="1" smtClean="0"/>
              <a:t>dependent</a:t>
            </a:r>
            <a:r>
              <a:rPr lang="de-DE" sz="3600" dirty="0"/>
              <a:t> </a:t>
            </a:r>
            <a:r>
              <a:rPr lang="de-DE" sz="3600" dirty="0" smtClean="0"/>
              <a:t>on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colors</a:t>
            </a:r>
            <a:r>
              <a:rPr lang="de-DE" sz="3600" dirty="0" smtClean="0"/>
              <a:t> </a:t>
            </a:r>
            <a:r>
              <a:rPr lang="de-DE" sz="3600" dirty="0" err="1" smtClean="0"/>
              <a:t>selected</a:t>
            </a:r>
            <a:r>
              <a:rPr lang="de-DE" sz="3600" dirty="0" smtClean="0"/>
              <a:t>.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Rule</a:t>
            </a:r>
            <a:r>
              <a:rPr lang="de-DE" dirty="0" smtClean="0"/>
              <a:t> #6 – Colors 2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1953156" cy="250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149080"/>
            <a:ext cx="149154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6372200" y="1484784"/>
            <a:ext cx="2088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Color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convey</a:t>
            </a:r>
            <a:r>
              <a:rPr lang="de-DE" dirty="0" smtClean="0"/>
              <a:t> </a:t>
            </a:r>
            <a:r>
              <a:rPr lang="de-DE" dirty="0" err="1" smtClean="0"/>
              <a:t>cultural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emotional </a:t>
            </a:r>
            <a:r>
              <a:rPr lang="de-DE" dirty="0" err="1" smtClean="0"/>
              <a:t>information</a:t>
            </a:r>
            <a:endParaRPr lang="de-DE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340768"/>
            <a:ext cx="2811678" cy="187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293096"/>
            <a:ext cx="150091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3717032"/>
            <a:ext cx="1978662" cy="274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717032"/>
            <a:ext cx="3074665" cy="235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39552" y="548680"/>
            <a:ext cx="5520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Rule</a:t>
            </a:r>
            <a:r>
              <a:rPr lang="de-DE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#7 – Word Art</a:t>
            </a:r>
            <a:endParaRPr lang="de-DE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11560" y="1988840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err="1" smtClean="0">
                <a:latin typeface="Bernard MT Condensed" pitchFamily="18" charset="0"/>
              </a:rPr>
              <a:t>Typefaces</a:t>
            </a:r>
            <a:r>
              <a:rPr lang="de-DE" sz="5400" dirty="0" smtClean="0"/>
              <a:t> </a:t>
            </a:r>
            <a:r>
              <a:rPr lang="de-DE" sz="5400" dirty="0" err="1" smtClean="0"/>
              <a:t>can</a:t>
            </a:r>
            <a:r>
              <a:rPr lang="de-DE" sz="5400" dirty="0" smtClean="0"/>
              <a:t> </a:t>
            </a:r>
            <a:r>
              <a:rPr lang="de-DE" sz="5400" dirty="0" err="1" smtClean="0"/>
              <a:t>be</a:t>
            </a:r>
            <a:r>
              <a:rPr lang="de-DE" sz="5400" dirty="0" smtClean="0"/>
              <a:t> </a:t>
            </a:r>
            <a:r>
              <a:rPr lang="de-DE" sz="5400" dirty="0" err="1" smtClean="0"/>
              <a:t>used</a:t>
            </a:r>
            <a:r>
              <a:rPr lang="de-DE" sz="5400" dirty="0" smtClean="0"/>
              <a:t> </a:t>
            </a:r>
            <a:r>
              <a:rPr lang="de-DE" sz="5400" dirty="0" err="1" smtClean="0"/>
              <a:t>to</a:t>
            </a:r>
            <a:r>
              <a:rPr lang="de-DE" sz="5400" dirty="0" smtClean="0"/>
              <a:t> </a:t>
            </a:r>
            <a:r>
              <a:rPr lang="de-DE" sz="5400" dirty="0" err="1" smtClean="0">
                <a:latin typeface="Blackadder ITC" pitchFamily="82" charset="0"/>
              </a:rPr>
              <a:t>influence</a:t>
            </a:r>
            <a:r>
              <a:rPr lang="de-DE" sz="5400" dirty="0" smtClean="0"/>
              <a:t> </a:t>
            </a:r>
            <a:r>
              <a:rPr lang="de-DE" sz="5400" dirty="0" err="1" smtClean="0"/>
              <a:t>the</a:t>
            </a:r>
            <a:r>
              <a:rPr lang="de-DE" sz="5400" dirty="0" smtClean="0"/>
              <a:t> </a:t>
            </a:r>
            <a:r>
              <a:rPr lang="de-DE" sz="5400" dirty="0" err="1" smtClean="0">
                <a:latin typeface="Bauhaus 93" pitchFamily="82" charset="0"/>
              </a:rPr>
              <a:t>interpretation</a:t>
            </a:r>
            <a:r>
              <a:rPr lang="de-DE" sz="5400" dirty="0" smtClean="0"/>
              <a:t> </a:t>
            </a:r>
            <a:r>
              <a:rPr lang="de-DE" sz="5400" dirty="0" err="1" smtClean="0"/>
              <a:t>of</a:t>
            </a:r>
            <a:r>
              <a:rPr lang="de-DE" sz="5400" dirty="0" smtClean="0"/>
              <a:t> a </a:t>
            </a:r>
            <a:r>
              <a:rPr lang="de-DE" sz="5400" dirty="0" err="1" smtClean="0">
                <a:latin typeface="Castellar" pitchFamily="18" charset="0"/>
              </a:rPr>
              <a:t>text</a:t>
            </a:r>
            <a:endParaRPr lang="de-DE" sz="5400" dirty="0">
              <a:latin typeface="Castellar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err="1" smtClean="0"/>
              <a:t>Rule</a:t>
            </a:r>
            <a:r>
              <a:rPr lang="de-DE" dirty="0" smtClean="0"/>
              <a:t> # 8 - </a:t>
            </a:r>
            <a:r>
              <a:rPr lang="de-DE" dirty="0" err="1" smtClean="0"/>
              <a:t>Diagrams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5400600" cy="409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395536" y="5517232"/>
            <a:ext cx="5400600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Diagrams can be used to display complex information in an understandable way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Office PowerPoint</Application>
  <PresentationFormat>Bildschirmpräsentation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Larissa-Design</vt:lpstr>
      <vt:lpstr>Session “PowerPoint“</vt:lpstr>
      <vt:lpstr>Rule #1 - Structure</vt:lpstr>
      <vt:lpstr>Rule #2 – Emphasis of content</vt:lpstr>
      <vt:lpstr>Rule #3 – Framing, Color, Size</vt:lpstr>
      <vt:lpstr>Rule #4 - Grid</vt:lpstr>
      <vt:lpstr>Rule #5 - Colors</vt:lpstr>
      <vt:lpstr>Rule #6 – Colors 2</vt:lpstr>
      <vt:lpstr>Folie 8</vt:lpstr>
      <vt:lpstr>Rule # 8 - Diagrams</vt:lpstr>
      <vt:lpstr>Rule # 9 – Multimedia</vt:lpstr>
      <vt:lpstr>Rule # 10 - Animations</vt:lpstr>
    </vt:vector>
  </TitlesOfParts>
  <Company>Philipps-Universität Marburg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“PowerPoint“</dc:title>
  <dc:creator>Baumecke</dc:creator>
  <cp:lastModifiedBy>Zoeckler</cp:lastModifiedBy>
  <cp:revision>15</cp:revision>
  <dcterms:created xsi:type="dcterms:W3CDTF">2011-05-05T10:23:04Z</dcterms:created>
  <dcterms:modified xsi:type="dcterms:W3CDTF">2011-07-15T11:24:27Z</dcterms:modified>
</cp:coreProperties>
</file>